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sldIdLst>
    <p:sldId id="256" r:id="rId2"/>
    <p:sldId id="257" r:id="rId3"/>
    <p:sldId id="258" r:id="rId4"/>
    <p:sldId id="259" r:id="rId5"/>
    <p:sldId id="260" r:id="rId6"/>
    <p:sldId id="263" r:id="rId7"/>
    <p:sldId id="262" r:id="rId8"/>
    <p:sldId id="261" r:id="rId9"/>
    <p:sldId id="265" r:id="rId10"/>
    <p:sldId id="264" r:id="rId11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72" d="100"/>
          <a:sy n="72" d="100"/>
        </p:scale>
        <p:origin x="618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Una captura de pantalla de un celular con texto e imágenes&#10;&#10;Descripción generada automáticamente con confianza media">
            <a:extLst>
              <a:ext uri="{FF2B5EF4-FFF2-40B4-BE49-F238E27FC236}">
                <a16:creationId xmlns:a16="http://schemas.microsoft.com/office/drawing/2014/main" id="{6D1F3700-B1B4-48E0-86C8-D2F02521CD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3559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2FA5D8-2578-458C-8942-2E7F1BA413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481FEFEF-50E6-4EAD-AE24-5D06A740FA2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B390570-A419-4824-B09C-BD2722ECE1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9080A38-A298-4D9A-8A37-51BBA7EE093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DAF1196-1889-4DC6-9936-7F89B834C8F0}" type="datetimeFigureOut">
              <a:rPr lang="es-CO" smtClean="0"/>
              <a:t>6/07/2022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2C23F39-EAEE-4F62-9DC9-9FC7887693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D7173BB-308D-4365-B90D-7F00765D01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03C9DB0-9487-42ED-890A-C31D7283F35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14671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1F9BFBF-65D0-430C-90A6-F86AB4B8C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1F6E0D1E-A66E-4DAE-8EEC-0BB39744D9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D1D5459-C678-4C3B-A087-C7457E2F5C6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44A122B-E9F1-494E-AA7D-06C3367722E5}" type="datetimeFigureOut">
              <a:rPr lang="en-US" smtClean="0"/>
              <a:t>7/6/2022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21D5CAF-8D3C-49A1-ABBF-ED1C047EB2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E9F63D0-8EE7-4959-AB18-15206DF79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03C9DB0-9487-42ED-890A-C31D7283F35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828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1FE485E9-4A3F-4C71-B7BE-B5FCB67F0CC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F869C2F7-703F-4391-8419-8F96684A51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5050B18-A78D-4B4F-821C-BC4BA091DC9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44A122B-E9F1-494E-AA7D-06C3367722E5}" type="datetimeFigureOut">
              <a:rPr lang="en-US" smtClean="0"/>
              <a:t>7/6/2022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7F94860-3457-4543-BF8A-99D4E248F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0DE169F-EE90-4B78-B2D3-B30896FAD4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03C9DB0-9487-42ED-890A-C31D7283F35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0486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Nombre de la empresa&#10;&#10;Descripción generada automáticamente con confianza media">
            <a:extLst>
              <a:ext uri="{FF2B5EF4-FFF2-40B4-BE49-F238E27FC236}">
                <a16:creationId xmlns:a16="http://schemas.microsoft.com/office/drawing/2014/main" id="{DADC89DB-B72B-4967-AA39-4D8783C608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"/>
            <a:ext cx="12192000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14328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seño personaliza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8F05C97B-B334-4D99-A72A-95EDFE2AC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03C9DB0-9487-42ED-890A-C31D7283F35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8259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sitiva de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03C9DB0-9487-42ED-890A-C31D7283F351}" type="slidenum">
              <a:rPr lang="en-US" smtClean="0"/>
              <a:t>‹Nº›</a:t>
            </a:fld>
            <a:endParaRPr lang="en-US"/>
          </a:p>
        </p:txBody>
      </p:sp>
      <p:sp>
        <p:nvSpPr>
          <p:cNvPr id="8" name="Título 1"/>
          <p:cNvSpPr>
            <a:spLocks noGrp="1"/>
          </p:cNvSpPr>
          <p:nvPr>
            <p:ph type="ctrTitle"/>
          </p:nvPr>
        </p:nvSpPr>
        <p:spPr>
          <a:xfrm>
            <a:off x="5524500" y="2179637"/>
            <a:ext cx="6286500" cy="1006475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dirty="0">
                <a:solidFill>
                  <a:srgbClr val="FF99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9" name="Subtítulo 2"/>
          <p:cNvSpPr>
            <a:spLocks noGrp="1"/>
          </p:cNvSpPr>
          <p:nvPr>
            <p:ph type="subTitle" idx="1"/>
          </p:nvPr>
        </p:nvSpPr>
        <p:spPr>
          <a:xfrm>
            <a:off x="5524500" y="3278188"/>
            <a:ext cx="6286500" cy="16557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101199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 y objeto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03C9DB0-9487-42ED-890A-C31D7283F351}" type="slidenum">
              <a:rPr lang="en-US" smtClean="0"/>
              <a:t>‹Nº›</a:t>
            </a:fld>
            <a:endParaRPr lang="en-US"/>
          </a:p>
        </p:txBody>
      </p:sp>
      <p:sp>
        <p:nvSpPr>
          <p:cNvPr id="7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8625840" cy="49212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en-US" sz="2800" kern="1200" dirty="0">
                <a:solidFill>
                  <a:srgbClr val="FF99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8" name="Marcador de contenido 2"/>
          <p:cNvSpPr>
            <a:spLocks noGrp="1"/>
          </p:cNvSpPr>
          <p:nvPr>
            <p:ph idx="1"/>
          </p:nvPr>
        </p:nvSpPr>
        <p:spPr>
          <a:xfrm>
            <a:off x="838200" y="1028700"/>
            <a:ext cx="10515600" cy="506261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123740612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431131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431131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44A122B-E9F1-494E-AA7D-06C3367722E5}" type="datetimeFigureOut">
              <a:rPr lang="en-US" smtClean="0"/>
              <a:t>7/6/2022</a:t>
            </a:fld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03C9DB0-9487-42ED-890A-C31D7283F351}" type="slidenum">
              <a:rPr lang="en-US" smtClean="0"/>
              <a:t>‹Nº›</a:t>
            </a:fld>
            <a:endParaRPr lang="en-US"/>
          </a:p>
        </p:txBody>
      </p:sp>
      <p:sp>
        <p:nvSpPr>
          <p:cNvPr id="8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8625840" cy="49212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en-US" sz="2800" kern="1200" dirty="0">
                <a:solidFill>
                  <a:srgbClr val="FF99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43797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03C9DB0-9487-42ED-890A-C31D7283F351}" type="slidenum">
              <a:rPr lang="en-US" smtClean="0"/>
              <a:t>‹Nº›</a:t>
            </a:fld>
            <a:endParaRPr lang="en-US"/>
          </a:p>
        </p:txBody>
      </p:sp>
      <p:sp>
        <p:nvSpPr>
          <p:cNvPr id="10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8625840" cy="49212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en-US" sz="2800" kern="1200" dirty="0">
                <a:solidFill>
                  <a:srgbClr val="FF99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268246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03C9DB0-9487-42ED-890A-C31D7283F351}" type="slidenum">
              <a:rPr lang="en-US" smtClean="0"/>
              <a:t>‹Nº›</a:t>
            </a:fld>
            <a:endParaRPr lang="en-US"/>
          </a:p>
        </p:txBody>
      </p:sp>
      <p:sp>
        <p:nvSpPr>
          <p:cNvPr id="6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8625840" cy="49212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en-US" sz="2800" kern="1200" dirty="0">
                <a:solidFill>
                  <a:srgbClr val="FF99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80134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B8A008-FA80-46E6-9BB7-779D2988B9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EC7B7BB-5616-4AA2-AB37-A69DA1B276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A3EE966-631D-4492-9594-D88BE7F53EC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DAF1196-1889-4DC6-9936-7F89B834C8F0}" type="datetimeFigureOut">
              <a:rPr lang="es-CO" smtClean="0"/>
              <a:t>6/07/2022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C020189-EBCE-43DF-BA4A-C5BBC328A6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27B1A5B-C197-405B-96A2-97757D4F0F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492875"/>
            <a:ext cx="2743200" cy="365125"/>
          </a:xfrm>
          <a:prstGeom prst="rect">
            <a:avLst/>
          </a:prstGeom>
        </p:spPr>
        <p:txBody>
          <a:bodyPr/>
          <a:lstStyle/>
          <a:p>
            <a:fld id="{403C9DB0-9487-42ED-890A-C31D7283F35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6978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36CBCB-AD21-4C57-81C4-2A0EB10AE0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B7D3FA0-0841-42CE-A997-23C2CF012F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34CCC17-37FE-428C-88C3-C9454DB6212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DAF1196-1889-4DC6-9936-7F89B834C8F0}" type="datetimeFigureOut">
              <a:rPr lang="es-CO" smtClean="0"/>
              <a:t>6/07/2022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5CD0452-40CD-4E1C-8952-354BCD2838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E1591EC-BD80-4155-840A-BCC356C13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03C9DB0-9487-42ED-890A-C31D7283F35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9837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D1692D-9EC2-4E5F-81D5-27BF990CB6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DDDA743-BBDD-4AB8-AA2D-F705D2C1F3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275CD9F-B010-4B4C-A7C1-F7A0E6D7ED7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44A122B-E9F1-494E-AA7D-06C3367722E5}" type="datetimeFigureOut">
              <a:rPr lang="en-US" smtClean="0"/>
              <a:t>7/6/2022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35B1F5C-3FFD-4B06-BEEB-1C1965917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A7EB15B-48CD-4AFF-BBA9-1285E6AD8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03C9DB0-9487-42ED-890A-C31D7283F35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1064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1C0A2B-AC60-4A63-93CF-5F9FA3487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1F5A5B3-2875-4ABE-B8C0-06481F3717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318819F5-60E3-4FF7-8A92-4A68D4078B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DA89FEEF-C172-4599-877D-920AFD2503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44A122B-E9F1-494E-AA7D-06C3367722E5}" type="datetimeFigureOut">
              <a:rPr lang="en-US" smtClean="0"/>
              <a:t>7/6/2022</a:t>
            </a:fld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7798D55-AC7F-418C-B9A6-E2C5C86C0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DE8BAD9-8DF3-4E71-9A8D-E1F5040643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03C9DB0-9487-42ED-890A-C31D7283F35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7693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4BD655-7E3A-478A-80CA-203CBF2EA3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AE56A33-3B40-42DD-B67B-962D6689D5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708109EA-E34A-43BF-B8AF-13A3271268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E13BE86B-04F6-4A8B-835A-F4121826B7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4D1FA591-CBBE-488A-92F9-7C196A4E14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815005C0-D332-4F96-A1A1-E09DAE5943E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DAF1196-1889-4DC6-9936-7F89B834C8F0}" type="datetimeFigureOut">
              <a:rPr lang="es-CO" smtClean="0"/>
              <a:t>6/07/2022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271E8F85-B5B5-4645-861D-0157562D8F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3EA7B719-B080-420D-BC64-C271DAE425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03C9DB0-9487-42ED-890A-C31D7283F35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4403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4AE350-0364-4A06-B5E7-F9B168ECC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F48A86A2-E7DB-4CB5-A90C-47F0120CDA8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DAF1196-1889-4DC6-9936-7F89B834C8F0}" type="datetimeFigureOut">
              <a:rPr lang="es-CO" smtClean="0"/>
              <a:t>6/07/2022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4DEF2D21-73BB-4467-83FB-01A6D1124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8288628-D9F7-4FAE-AB8F-605EE0B839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03C9DB0-9487-42ED-890A-C31D7283F35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1451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FAF3976B-2069-4F81-8887-C67691FDE14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44A122B-E9F1-494E-AA7D-06C3367722E5}" type="datetimeFigureOut">
              <a:rPr lang="en-US" smtClean="0"/>
              <a:t>7/6/2022</a:t>
            </a:fld>
            <a:endParaRPr lang="en-U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05A86A58-EAAA-4874-BC0D-DA8A5F5AB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051686C-9121-4515-B912-6D54592A4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03C9DB0-9487-42ED-890A-C31D7283F35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7730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698B44-734E-4D3E-BF81-50A5F5E21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B996E11-B168-4DAB-9676-DAFEEE56F3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62ABFB1-8305-4398-BA1C-A2EC2BFEC7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D965EA7F-42B0-46CE-9D4C-19901EDBFC0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DAF1196-1889-4DC6-9936-7F89B834C8F0}" type="datetimeFigureOut">
              <a:rPr lang="es-CO" smtClean="0"/>
              <a:t>6/07/2022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9209589-1A24-4297-987D-BDE085B75F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7B44269-D3C0-43F8-AF5E-A4C648BE76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03C9DB0-9487-42ED-890A-C31D7283F35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1014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F4EFA8F6-E8F9-4B77-BE4D-1A2B2D987C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pic>
        <p:nvPicPr>
          <p:cNvPr id="3" name="Marcador de contenido 7" descr="Forma, Flecha&#10;&#10;Descripción generada automáticamente">
            <a:extLst>
              <a:ext uri="{FF2B5EF4-FFF2-40B4-BE49-F238E27FC236}">
                <a16:creationId xmlns:a16="http://schemas.microsoft.com/office/drawing/2014/main" id="{F0769E91-1299-461C-AEB9-3540284A37B0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8912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60" r:id="rId14"/>
    <p:sldLayoutId id="2147483649" r:id="rId15"/>
    <p:sldLayoutId id="2147483650" r:id="rId16"/>
    <p:sldLayoutId id="2147483652" r:id="rId17"/>
    <p:sldLayoutId id="2147483653" r:id="rId18"/>
    <p:sldLayoutId id="2147483654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EveryWhereLab/camera-calibration-using-opencv-python" TargetMode="Externa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523088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72754B2E-7A11-4089-9676-670BD03FE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836137CE-A8BF-44AB-8FE6-C55F587A5C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s-CO" dirty="0">
                <a:hlinkClick r:id="rId2"/>
              </a:rPr>
              <a:t>https://github.com/EveryWhereLab/camera-calibration-using-opencv-python</a:t>
            </a:r>
            <a:endParaRPr lang="es-CO" dirty="0"/>
          </a:p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2040268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2485FB-ABA7-40F8-B946-C205D7A0889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CO" dirty="0"/>
              <a:t>Calibración de cámaras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5F0AC2D-4C79-4EF7-AB5F-618EBF2484F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536743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0A5A49F0-7E90-437F-992C-6B0A06C73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Pin-</a:t>
            </a:r>
            <a:r>
              <a:rPr lang="es-CO" dirty="0" err="1"/>
              <a:t>hole</a:t>
            </a:r>
            <a:endParaRPr lang="es-CO" dirty="0"/>
          </a:p>
        </p:txBody>
      </p:sp>
      <p:pic>
        <p:nvPicPr>
          <p:cNvPr id="7" name="Marcador de contenido 6" descr="Imagen que contiene Diagrama&#10;&#10;Descripción generada automáticamente">
            <a:extLst>
              <a:ext uri="{FF2B5EF4-FFF2-40B4-BE49-F238E27FC236}">
                <a16:creationId xmlns:a16="http://schemas.microsoft.com/office/drawing/2014/main" id="{EDB60618-36BB-43C2-86DC-3F8E89030CB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233275"/>
            <a:ext cx="5181600" cy="3536037"/>
          </a:xfrm>
        </p:spPr>
      </p:pic>
      <p:pic>
        <p:nvPicPr>
          <p:cNvPr id="10" name="Marcador de contenido 9">
            <a:extLst>
              <a:ext uri="{FF2B5EF4-FFF2-40B4-BE49-F238E27FC236}">
                <a16:creationId xmlns:a16="http://schemas.microsoft.com/office/drawing/2014/main" id="{6175051E-8F56-4827-A2D9-A1B3DE42106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483198"/>
            <a:ext cx="5181600" cy="3036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6522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00F3C6CB-C129-2C10-C06F-E8D5F2E25E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endParaRPr lang="en-US"/>
          </a:p>
        </p:txBody>
      </p:sp>
      <p:pic>
        <p:nvPicPr>
          <p:cNvPr id="8" name="Marcador de contenido 7" descr="Diagrama&#10;&#10;Descripción generada automáticamente">
            <a:extLst>
              <a:ext uri="{FF2B5EF4-FFF2-40B4-BE49-F238E27FC236}">
                <a16:creationId xmlns:a16="http://schemas.microsoft.com/office/drawing/2014/main" id="{32CD8E97-FB08-4118-9057-109789DC7A1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400" r="2267" b="-3"/>
          <a:stretch/>
        </p:blipFill>
        <p:spPr>
          <a:xfrm>
            <a:off x="0" y="2144108"/>
            <a:ext cx="5910470" cy="4011777"/>
          </a:xfrm>
          <a:noFill/>
        </p:spPr>
      </p:pic>
      <p:pic>
        <p:nvPicPr>
          <p:cNvPr id="6" name="Marcador de contenido 5" descr="Diagrama&#10;&#10;Descripción generada automáticamente">
            <a:extLst>
              <a:ext uri="{FF2B5EF4-FFF2-40B4-BE49-F238E27FC236}">
                <a16:creationId xmlns:a16="http://schemas.microsoft.com/office/drawing/2014/main" id="{1CADDA3D-27C2-4516-A8DA-265F4D90AAB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40" r="25675" b="1"/>
          <a:stretch/>
        </p:blipFill>
        <p:spPr>
          <a:xfrm>
            <a:off x="6172200" y="1825625"/>
            <a:ext cx="5181600" cy="4351338"/>
          </a:xfrm>
          <a:noFill/>
        </p:spPr>
      </p:pic>
    </p:spTree>
    <p:extLst>
      <p:ext uri="{BB962C8B-B14F-4D97-AF65-F5344CB8AC3E}">
        <p14:creationId xmlns:p14="http://schemas.microsoft.com/office/powerpoint/2010/main" val="7204530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arcador de contenido 6">
            <a:extLst>
              <a:ext uri="{FF2B5EF4-FFF2-40B4-BE49-F238E27FC236}">
                <a16:creationId xmlns:a16="http://schemas.microsoft.com/office/drawing/2014/main" id="{A0BF4512-2A57-49B7-BC52-526737B5C44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00050" y="1111191"/>
            <a:ext cx="2657475" cy="838200"/>
          </a:xfrm>
          <a:prstGeom prst="rect">
            <a:avLst/>
          </a:prstGeom>
        </p:spPr>
      </p:pic>
      <p:pic>
        <p:nvPicPr>
          <p:cNvPr id="6" name="Marcador de contenido 5" descr="Imagen que contiene computer, oscuro, computadora, cuarto&#10;&#10;Descripción generada automáticamente">
            <a:extLst>
              <a:ext uri="{FF2B5EF4-FFF2-40B4-BE49-F238E27FC236}">
                <a16:creationId xmlns:a16="http://schemas.microsoft.com/office/drawing/2014/main" id="{9069FD2D-1AFC-4A5A-95C1-742AD04A49E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3662" y="2714311"/>
            <a:ext cx="5181600" cy="2454783"/>
          </a:xfr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20788D9F-8C09-451C-A549-C473A0740D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7525" y="848265"/>
            <a:ext cx="3667125" cy="156210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D29F1C60-9415-4F83-BE01-F870DD7639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738" y="2312928"/>
            <a:ext cx="5867400" cy="1628775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8576F0A6-3686-41E4-AE8B-74475C7E35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5813" y="4190954"/>
            <a:ext cx="5429250" cy="147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7561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F4A86F-120B-4207-9338-5F2FF7470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Lentes</a:t>
            </a:r>
          </a:p>
        </p:txBody>
      </p:sp>
      <p:pic>
        <p:nvPicPr>
          <p:cNvPr id="12" name="Marcador de contenido 11" descr="Imagen que contiene interior, pequeño, pastel, decorado&#10;&#10;Descripción generada automáticamente">
            <a:extLst>
              <a:ext uri="{FF2B5EF4-FFF2-40B4-BE49-F238E27FC236}">
                <a16:creationId xmlns:a16="http://schemas.microsoft.com/office/drawing/2014/main" id="{017EE576-4357-417C-9F36-30FEFDC03E1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194"/>
            <a:ext cx="5181600" cy="3886200"/>
          </a:xfrm>
        </p:spPr>
      </p:pic>
      <p:sp>
        <p:nvSpPr>
          <p:cNvPr id="10" name="Marcador de contenido 9">
            <a:extLst>
              <a:ext uri="{FF2B5EF4-FFF2-40B4-BE49-F238E27FC236}">
                <a16:creationId xmlns:a16="http://schemas.microsoft.com/office/drawing/2014/main" id="{A1F846DA-8A6B-45EF-89B9-4B392675F16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s-CO" dirty="0"/>
              <a:t>Distorsión radial</a:t>
            </a:r>
          </a:p>
          <a:p>
            <a:r>
              <a:rPr lang="es-CO" dirty="0"/>
              <a:t>Distorsión tangencial</a:t>
            </a:r>
          </a:p>
        </p:txBody>
      </p:sp>
    </p:spTree>
    <p:extLst>
      <p:ext uri="{BB962C8B-B14F-4D97-AF65-F5344CB8AC3E}">
        <p14:creationId xmlns:p14="http://schemas.microsoft.com/office/powerpoint/2010/main" val="27163390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arcador de contenido 6">
            <a:extLst>
              <a:ext uri="{FF2B5EF4-FFF2-40B4-BE49-F238E27FC236}">
                <a16:creationId xmlns:a16="http://schemas.microsoft.com/office/drawing/2014/main" id="{D7A0993A-E617-416D-B329-3FCBF7CCB06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46632" y="1825625"/>
            <a:ext cx="5768393" cy="3823494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DA6881F6-9444-4A01-A398-1408A5E347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4575" y="1965325"/>
            <a:ext cx="1562100" cy="685800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DE7F2978-4B69-4296-9880-C9F1DB87F5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4575" y="2987675"/>
            <a:ext cx="3429000" cy="1295400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E0883ABF-A571-443A-811D-E01B44FDEE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475" y="777875"/>
            <a:ext cx="1924050" cy="140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6631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8E13B67-7E1C-4143-9FA5-FB4E0BA39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Parámetros…¿cómo estimarlos?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B55F7B03-17D8-4904-91F2-E0170D3889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dirty="0"/>
              <a:t>Intrínsecos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83F063FE-5FAA-4F7A-93A4-8CC9FF6B1B4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s-CO" dirty="0"/>
              <a:t>Distancia focal</a:t>
            </a:r>
          </a:p>
          <a:p>
            <a:r>
              <a:rPr lang="es-CO" dirty="0"/>
              <a:t>Centro de proyección</a:t>
            </a:r>
          </a:p>
          <a:p>
            <a:r>
              <a:rPr lang="es-CO" dirty="0"/>
              <a:t>Coeficientes de distorsión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B6755C1A-440B-461D-983E-3F4C7C88A0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s-CO" dirty="0"/>
              <a:t>Extrínsecos</a:t>
            </a:r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A20ABAFF-3F62-4583-9579-4B7EE437C98C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s-CO" dirty="0"/>
              <a:t>Rotación</a:t>
            </a:r>
          </a:p>
          <a:p>
            <a:r>
              <a:rPr lang="es-CO" dirty="0"/>
              <a:t>Traslación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704041CD-457D-4E3D-A42E-FDC949F219D8}"/>
              </a:ext>
            </a:extLst>
          </p:cNvPr>
          <p:cNvSpPr txBox="1"/>
          <p:nvPr/>
        </p:nvSpPr>
        <p:spPr>
          <a:xfrm flipH="1">
            <a:off x="1145857" y="4986338"/>
            <a:ext cx="10515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4000" dirty="0"/>
              <a:t>Debe ajustarse un modelo a partir de mediciones</a:t>
            </a:r>
          </a:p>
        </p:txBody>
      </p:sp>
    </p:spTree>
    <p:extLst>
      <p:ext uri="{BB962C8B-B14F-4D97-AF65-F5344CB8AC3E}">
        <p14:creationId xmlns:p14="http://schemas.microsoft.com/office/powerpoint/2010/main" val="3276142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Marcador de contenido 9" descr="Imagen que contiene tabla, computadora&#10;&#10;Descripción generada automáticamente">
            <a:extLst>
              <a:ext uri="{FF2B5EF4-FFF2-40B4-BE49-F238E27FC236}">
                <a16:creationId xmlns:a16="http://schemas.microsoft.com/office/drawing/2014/main" id="{9DE1865D-EE58-4540-8B80-4DB641A729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051" y="2623921"/>
            <a:ext cx="8863013" cy="3491490"/>
          </a:xfrm>
          <a:noFill/>
        </p:spPr>
      </p:pic>
      <p:pic>
        <p:nvPicPr>
          <p:cNvPr id="12" name="Imagen 11" descr="Imagen que contiene foto, diferente, tabla, mujer&#10;&#10;Descripción generada automáticamente">
            <a:extLst>
              <a:ext uri="{FF2B5EF4-FFF2-40B4-BE49-F238E27FC236}">
                <a16:creationId xmlns:a16="http://schemas.microsoft.com/office/drawing/2014/main" id="{FC3D8CA0-6BD8-4C2D-8A03-3D2D80F337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7348" y="0"/>
            <a:ext cx="6834652" cy="2642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229282"/>
      </p:ext>
    </p:extLst>
  </p:cSld>
  <p:clrMapOvr>
    <a:masterClrMapping/>
  </p:clrMapOvr>
</p:sld>
</file>

<file path=ppt/theme/theme1.xml><?xml version="1.0" encoding="utf-8"?>
<a:theme xmlns:a="http://schemas.openxmlformats.org/drawingml/2006/main" name="elpoli20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lpoli2022" id="{3266B1AB-9F9C-4733-A69B-2BC2E5C3F4FC}" vid="{A4B494ED-F579-410C-8DAA-A62CC9C8C04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181</TotalTime>
  <Words>43</Words>
  <Application>Microsoft Office PowerPoint</Application>
  <PresentationFormat>Panorámica</PresentationFormat>
  <Paragraphs>15</Paragraphs>
  <Slides>10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elpoli2022</vt:lpstr>
      <vt:lpstr>Presentación de PowerPoint</vt:lpstr>
      <vt:lpstr>Calibración de cámaras</vt:lpstr>
      <vt:lpstr>Pin-hole</vt:lpstr>
      <vt:lpstr>Presentación de PowerPoint</vt:lpstr>
      <vt:lpstr>Presentación de PowerPoint</vt:lpstr>
      <vt:lpstr>Lentes</vt:lpstr>
      <vt:lpstr>Presentación de PowerPoint</vt:lpstr>
      <vt:lpstr>Parámetros…¿cómo estimarlos?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Jean Pierre Diaz</dc:creator>
  <cp:lastModifiedBy>Jean Pierre Diaz</cp:lastModifiedBy>
  <cp:revision>1</cp:revision>
  <dcterms:created xsi:type="dcterms:W3CDTF">2022-07-06T18:07:36Z</dcterms:created>
  <dcterms:modified xsi:type="dcterms:W3CDTF">2022-07-06T21:10:28Z</dcterms:modified>
</cp:coreProperties>
</file>